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9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74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25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5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2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7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3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6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3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4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5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BFB0-F600-4711-A64D-76A9AD2FB53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55C671-BFFE-4D85-8F01-6EC149373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52" y="6640"/>
            <a:ext cx="5559263" cy="41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8834" y="483326"/>
            <a:ext cx="5904411" cy="3567510"/>
          </a:xfrm>
        </p:spPr>
        <p:txBody>
          <a:bodyPr/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гражданин России»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" y="4534162"/>
            <a:ext cx="9836331" cy="1709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социальных проектов «Есть идея!»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Сосновый Бор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32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2697"/>
            <a:ext cx="9054495" cy="263869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Сосновый Бор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«ЗАЛ ДРУЖБЫ НАРОДОВ»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54" y="3294000"/>
            <a:ext cx="61086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8"/>
            <a:ext cx="8596668" cy="9797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40973"/>
            <a:ext cx="9877455" cy="48003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формированию культуры межнациональных отношений в многонациональном регионе, укреплению единства, сплоченности и сотрудничества, развитие гражданской активности совместно проживающих представителей разных народов.</a:t>
            </a:r>
          </a:p>
          <a:p>
            <a:pPr algn="just">
              <a:lnSpc>
                <a:spcPct val="170000"/>
              </a:lnSpc>
            </a:pP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Сохранение и продвижение традиционного наследия народов и национальностей, представители которых учатся в нашей школе (19 национальностей) в форме сувениров, предметов быта, аудио- и видеозаписей на базе музейного центра.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8195"/>
            <a:ext cx="8596668" cy="7315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069" y="1371599"/>
            <a:ext cx="11207931" cy="523820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на базе музейного центра «Зал Дружбы народов краеведческого музея МБОУ «СОШ № 1» г. Сосновый Бор» просветительскую работу для педагогов, учащихся и их родителей по вопросам гармонизации межнациональных отношений.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целенаправленную работу по пополнению коллекции музея в сфере межнациональных отношений.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проводить мероприятия по  укреплению гражданского единства и гармонизации межнациональных и межконфессиональных отношений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(День толерантности, День народного единства, День дружбы, Фестиваль «Наша школьная радуга« и др.) для учащихся средних образовательных учреждений г. Сосновый Бор и Ленинградской области на базе музея.</a:t>
            </a:r>
          </a:p>
        </p:txBody>
      </p:sp>
    </p:spTree>
    <p:extLst>
      <p:ext uri="{BB962C8B-B14F-4D97-AF65-F5344CB8AC3E}">
        <p14:creationId xmlns:p14="http://schemas.microsoft.com/office/powerpoint/2010/main" val="24790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005"/>
            <a:ext cx="9548949" cy="240356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коллекции кукол ЭТНО –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задачи проекта по пополнению экспозиции музея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6549" y="2800665"/>
            <a:ext cx="3105149" cy="388143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9525" y="2800665"/>
            <a:ext cx="31051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609599"/>
            <a:ext cx="9405257" cy="2146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на приобретение коллекции кукол в национальных костюмах – 30 000 (тридцать тысяч) рублей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0635" y="2871787"/>
            <a:ext cx="3105149" cy="388143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26179" y="2976563"/>
            <a:ext cx="2937509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4" y="1804307"/>
            <a:ext cx="5455433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207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Всероссийская акция «Я – гражданин России»</vt:lpstr>
      <vt:lpstr>Социальный проект МБОУ «СОШ № 1» города Сосновый Бор «ЗАЛ ДРУЖБЫ НАРОДОВ»</vt:lpstr>
      <vt:lpstr>Цели:</vt:lpstr>
      <vt:lpstr>Задачи проекта: </vt:lpstr>
      <vt:lpstr>Создание коллекции кукол ЭТНО – выполнение задачи проекта по пополнению экспозиции музея</vt:lpstr>
      <vt:lpstr>Смета на приобретение коллекции кукол в национальных костюмах – 30 000 (тридцать тысяч) рублей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акция «Я – гражданин России»</dc:title>
  <dc:creator>Пользователь</dc:creator>
  <cp:lastModifiedBy>Пользователь</cp:lastModifiedBy>
  <cp:revision>5</cp:revision>
  <cp:lastPrinted>2018-10-25T15:35:16Z</cp:lastPrinted>
  <dcterms:created xsi:type="dcterms:W3CDTF">2018-10-25T14:40:00Z</dcterms:created>
  <dcterms:modified xsi:type="dcterms:W3CDTF">2018-10-25T15:35:59Z</dcterms:modified>
</cp:coreProperties>
</file>