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55" d="100"/>
          <a:sy n="55" d="100"/>
        </p:scale>
        <p:origin x="470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99448" y="2614808"/>
            <a:ext cx="10400278" cy="2262781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Адреса Ф. М. Достоевского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Санкт - Петербурге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9068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589213" y="2405261"/>
            <a:ext cx="4313237" cy="3234927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931150" y="2125663"/>
            <a:ext cx="2833687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805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269953" y="2133600"/>
            <a:ext cx="2951757" cy="3778250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047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4317" y="2133600"/>
            <a:ext cx="6025192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971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936032" y="4074593"/>
            <a:ext cx="4313237" cy="2501677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993073" y="2256341"/>
            <a:ext cx="4313238" cy="246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133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679713" y="1858618"/>
            <a:ext cx="9824899" cy="291876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+mn-lt"/>
              </a:rPr>
              <a:t>Какие адреса Достоевского в Санкт-Петербурге известны тебе?</a:t>
            </a:r>
            <a:endParaRPr lang="ru-RU" b="1" dirty="0">
              <a:latin typeface="+mn-lt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/>
              <a:t>Дополни презентацию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857709001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77</TotalTime>
  <Words>21</Words>
  <Application>Microsoft Office PowerPoint</Application>
  <PresentationFormat>Широкоэкранный</PresentationFormat>
  <Paragraphs>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Arial Black</vt:lpstr>
      <vt:lpstr>Century Gothic</vt:lpstr>
      <vt:lpstr>Wingdings 3</vt:lpstr>
      <vt:lpstr>Легкий дым</vt:lpstr>
      <vt:lpstr>Адреса Ф. М. Достоевского в Санкт - Петербурге</vt:lpstr>
      <vt:lpstr>Презентация PowerPoint</vt:lpstr>
      <vt:lpstr>Презентация PowerPoint</vt:lpstr>
      <vt:lpstr>Презентация PowerPoint</vt:lpstr>
      <vt:lpstr>Презентация PowerPoint</vt:lpstr>
      <vt:lpstr>Какие адреса Достоевского в Санкт-Петербурге известны тебе?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Адреса Ф. М. Достоевского в Санкт - Петербурге</dc:title>
  <dc:creator>Director</dc:creator>
  <cp:lastModifiedBy>SCH1_5</cp:lastModifiedBy>
  <cp:revision>4</cp:revision>
  <dcterms:created xsi:type="dcterms:W3CDTF">2016-12-06T12:32:18Z</dcterms:created>
  <dcterms:modified xsi:type="dcterms:W3CDTF">2021-12-19T11:29:27Z</dcterms:modified>
</cp:coreProperties>
</file>